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8" r:id="rId3"/>
    <p:sldId id="264" r:id="rId4"/>
    <p:sldId id="262" r:id="rId5"/>
    <p:sldId id="271" r:id="rId6"/>
    <p:sldId id="272" r:id="rId7"/>
    <p:sldId id="273" r:id="rId8"/>
    <p:sldId id="270" r:id="rId9"/>
    <p:sldId id="268" r:id="rId10"/>
    <p:sldId id="274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FF85FF"/>
    <a:srgbClr val="069C4B"/>
    <a:srgbClr val="009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61F2A1-8671-1846-ACC9-815A5DB0C23B}" v="13" dt="2021-05-08T12:04:39.6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755"/>
  </p:normalViewPr>
  <p:slideViewPr>
    <p:cSldViewPr snapToGrid="0">
      <p:cViewPr varScale="1">
        <p:scale>
          <a:sx n="105" d="100"/>
          <a:sy n="105" d="100"/>
        </p:scale>
        <p:origin x="88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9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C5467-5353-7E40-AF48-67B9B4EE882D}" type="datetimeFigureOut">
              <a:rPr lang="en-HR" smtClean="0"/>
              <a:t>08.05.2021.</a:t>
            </a:fld>
            <a:endParaRPr lang="en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B8163-4E33-3F4C-A349-CA365156D5D4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078305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B8163-4E33-3F4C-A349-CA365156D5D4}" type="slidenum">
              <a:rPr lang="en-HR" smtClean="0"/>
              <a:t>4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933015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Uredite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374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249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192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962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1636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5934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991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5943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1749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6774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4843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918A7-E42B-400C-A29A-C198A9D7A094}" type="datetimeFigureOut">
              <a:rPr lang="hr-HR" smtClean="0"/>
              <a:t>08.05.2021.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0590B-FADA-477E-B27D-374728876FB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28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hyperlink" Target="https://www.e-sfera.hr/dodatni-digitalni-sadrzaji/bdecec86-524d-412a-91d7-25dbee9b2943/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"/>
          <a:stretch/>
        </p:blipFill>
        <p:spPr>
          <a:xfrm>
            <a:off x="-18748" y="0"/>
            <a:ext cx="122107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86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717695" y="1223656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877" y="5280986"/>
            <a:ext cx="1864561" cy="704488"/>
          </a:xfrm>
          <a:prstGeom prst="rect">
            <a:avLst/>
          </a:prstGeom>
        </p:spPr>
      </p:pic>
      <p:pic>
        <p:nvPicPr>
          <p:cNvPr id="8" name="Google Shape;299;p24">
            <a:hlinkClick r:id="rId5"/>
            <a:extLst>
              <a:ext uri="{FF2B5EF4-FFF2-40B4-BE49-F238E27FC236}">
                <a16:creationId xmlns:a16="http://schemas.microsoft.com/office/drawing/2014/main" id="{55E966A6-59EB-634D-A08B-DA6BC33DB7A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24066" r="27775" b="26702"/>
          <a:stretch/>
        </p:blipFill>
        <p:spPr>
          <a:xfrm>
            <a:off x="8271753" y="2676439"/>
            <a:ext cx="2631877" cy="10736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kstniOkvir 1">
            <a:extLst>
              <a:ext uri="{FF2B5EF4-FFF2-40B4-BE49-F238E27FC236}">
                <a16:creationId xmlns:a16="http://schemas.microsoft.com/office/drawing/2014/main" id="{B4513833-C872-D94A-A9E3-25DD112A2A55}"/>
              </a:ext>
            </a:extLst>
          </p:cNvPr>
          <p:cNvSpPr txBox="1"/>
          <p:nvPr/>
        </p:nvSpPr>
        <p:spPr>
          <a:xfrm>
            <a:off x="8738438" y="1882326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5E6226C-AA09-9444-A751-67DBE8B5E3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838" y="431891"/>
            <a:ext cx="1587474" cy="2047964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D4F302-B263-2C4D-9AA7-29E08BBB9A2C}"/>
              </a:ext>
            </a:extLst>
          </p:cNvPr>
          <p:cNvSpPr/>
          <p:nvPr/>
        </p:nvSpPr>
        <p:spPr>
          <a:xfrm>
            <a:off x="225231" y="1699106"/>
            <a:ext cx="69249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262626"/>
                </a:solidFill>
                <a:latin typeface="Nunito"/>
              </a:rPr>
              <a:t>Dragi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učeniče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/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draga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učenice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, </a:t>
            </a:r>
          </a:p>
          <a:p>
            <a:endParaRPr lang="en-US" sz="2800" dirty="0">
              <a:solidFill>
                <a:srgbClr val="262626"/>
              </a:solidFill>
              <a:latin typeface="Nunito"/>
            </a:endParaRPr>
          </a:p>
          <a:p>
            <a:r>
              <a:rPr lang="en-US" sz="2800" dirty="0" err="1">
                <a:solidFill>
                  <a:srgbClr val="262626"/>
                </a:solidFill>
                <a:latin typeface="Nunito"/>
              </a:rPr>
              <a:t>vrijeme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je za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ponavljanje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sadržaja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učenja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jezika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od 5. do 8.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razreda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. Iza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tebe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su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četiri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godine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napornog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rada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svladavanja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jezičnih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pojmova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.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Ponavljanje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smo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ti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odlučili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olakšati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na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jednom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mjestu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pripremili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sve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kako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bismo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ti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olakšali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ponavljanje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. </a:t>
            </a:r>
          </a:p>
          <a:p>
            <a:r>
              <a:rPr lang="en-US" sz="2800" dirty="0">
                <a:solidFill>
                  <a:srgbClr val="262626"/>
                </a:solidFill>
                <a:latin typeface="Nunito"/>
              </a:rPr>
              <a:t>Ne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zaboravi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,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ponavljanje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je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majka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Nunito"/>
              </a:rPr>
              <a:t>učenja</a:t>
            </a:r>
            <a:r>
              <a:rPr lang="en-US" sz="2800" dirty="0">
                <a:solidFill>
                  <a:srgbClr val="262626"/>
                </a:solidFill>
                <a:latin typeface="Nunito"/>
              </a:rPr>
              <a:t>!</a:t>
            </a:r>
            <a:endParaRPr lang="en-US" sz="2800" b="0" i="0" u="none" strike="noStrike" dirty="0">
              <a:solidFill>
                <a:srgbClr val="262626"/>
              </a:solidFill>
              <a:effectLst/>
              <a:latin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276369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Sponsor — UIC Summer Institute on Sustainability and Energy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3" r="16995" b="-1"/>
          <a:stretch/>
        </p:blipFill>
        <p:spPr bwMode="auto">
          <a:xfrm>
            <a:off x="6103088" y="0"/>
            <a:ext cx="6088912" cy="587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6193" y="-2659105"/>
            <a:ext cx="6873789" cy="12192000"/>
          </a:xfrm>
          <a:prstGeom prst="rect">
            <a:avLst/>
          </a:prstGeom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2" y="3318560"/>
            <a:ext cx="2736906" cy="270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Orange Circle Logo - Free image on Pixabay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918" y="4444039"/>
            <a:ext cx="750775" cy="74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kstniOkvir 12"/>
          <p:cNvSpPr txBox="1"/>
          <p:nvPr/>
        </p:nvSpPr>
        <p:spPr>
          <a:xfrm>
            <a:off x="8278019" y="3313393"/>
            <a:ext cx="2913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/>
              <a:t>udžbenik hrvatskoga jezika u osmome razredu osnovne škole</a:t>
            </a:r>
          </a:p>
        </p:txBody>
      </p:sp>
      <p:pic>
        <p:nvPicPr>
          <p:cNvPr id="14" name="Picture 8" descr="e-sfera.hr ‐ platforma udžbenika Školske knjig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4" b="28909"/>
          <a:stretch/>
        </p:blipFill>
        <p:spPr bwMode="auto">
          <a:xfrm>
            <a:off x="8569119" y="5568994"/>
            <a:ext cx="2489706" cy="53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Slika 14"/>
          <p:cNvPicPr>
            <a:picLocks noChangeAspect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124" y="2587714"/>
            <a:ext cx="2088115" cy="788954"/>
          </a:xfrm>
          <a:prstGeom prst="rect">
            <a:avLst/>
          </a:prstGeom>
        </p:spPr>
      </p:pic>
      <p:pic>
        <p:nvPicPr>
          <p:cNvPr id="1026" name="Picture 2" descr="Cuadrilla Images, Stock Photos &amp; Vectors | Shutterstoc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953" y="835842"/>
            <a:ext cx="4764604" cy="342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Orange Circle Logo - Free image on Pixabay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0131">
            <a:off x="2412738" y="645836"/>
            <a:ext cx="3606334" cy="356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Orange Circle Logo - Free image on Pixabay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502" y="3898168"/>
            <a:ext cx="1105121" cy="109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kstniOkvir 15"/>
          <p:cNvSpPr txBox="1"/>
          <p:nvPr/>
        </p:nvSpPr>
        <p:spPr>
          <a:xfrm>
            <a:off x="8043343" y="415504"/>
            <a:ext cx="35412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>
                <a:solidFill>
                  <a:schemeClr val="accent6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Pregled jezičnih sadržaja od 5. do 8. razreda</a:t>
            </a:r>
          </a:p>
        </p:txBody>
      </p:sp>
    </p:spTree>
    <p:extLst>
      <p:ext uri="{BB962C8B-B14F-4D97-AF65-F5344CB8AC3E}">
        <p14:creationId xmlns:p14="http://schemas.microsoft.com/office/powerpoint/2010/main" val="2961379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meline&#10;&#10;Description automatically generated">
            <a:extLst>
              <a:ext uri="{FF2B5EF4-FFF2-40B4-BE49-F238E27FC236}">
                <a16:creationId xmlns:a16="http://schemas.microsoft.com/office/drawing/2014/main" id="{FBB4F993-D8D4-5C41-B536-4A86092A4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1042">
            <a:off x="701877" y="1300026"/>
            <a:ext cx="6937225" cy="4332635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7845277" y="937834"/>
            <a:ext cx="4041488" cy="399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817" y="5206980"/>
            <a:ext cx="1864561" cy="704488"/>
          </a:xfrm>
          <a:prstGeom prst="rect">
            <a:avLst/>
          </a:prstGeom>
        </p:spPr>
      </p:pic>
      <p:sp>
        <p:nvSpPr>
          <p:cNvPr id="9" name="TekstniOkvir 1">
            <a:extLst>
              <a:ext uri="{FF2B5EF4-FFF2-40B4-BE49-F238E27FC236}">
                <a16:creationId xmlns:a16="http://schemas.microsoft.com/office/drawing/2014/main" id="{58B5B528-7EC9-D347-9C3A-C92F416B13F6}"/>
              </a:ext>
            </a:extLst>
          </p:cNvPr>
          <p:cNvSpPr txBox="1"/>
          <p:nvPr/>
        </p:nvSpPr>
        <p:spPr>
          <a:xfrm>
            <a:off x="8965515" y="1287527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POVEŽI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FF2125-00A0-A746-934B-C325898D20D1}"/>
              </a:ext>
            </a:extLst>
          </p:cNvPr>
          <p:cNvSpPr txBox="1"/>
          <p:nvPr/>
        </p:nvSpPr>
        <p:spPr>
          <a:xfrm>
            <a:off x="8190101" y="2735864"/>
            <a:ext cx="300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H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D259C8-A381-6B4B-B993-C4B27B238F1F}"/>
              </a:ext>
            </a:extLst>
          </p:cNvPr>
          <p:cNvSpPr/>
          <p:nvPr/>
        </p:nvSpPr>
        <p:spPr>
          <a:xfrm>
            <a:off x="8021512" y="2200680"/>
            <a:ext cx="3637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4E96F1-103B-4148-A4DA-83371E4DC437}"/>
              </a:ext>
            </a:extLst>
          </p:cNvPr>
          <p:cNvSpPr/>
          <p:nvPr/>
        </p:nvSpPr>
        <p:spPr>
          <a:xfrm>
            <a:off x="8021509" y="2246911"/>
            <a:ext cx="36378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Pred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tobom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je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pregled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jezičnih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sadržaja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 od 5. do 8.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razreda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95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E46984FF-0F42-E64C-A0B2-2767B8C772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2"/>
          <a:stretch/>
        </p:blipFill>
        <p:spPr>
          <a:xfrm>
            <a:off x="377143" y="684414"/>
            <a:ext cx="8196196" cy="5460399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230421" y="1367329"/>
            <a:ext cx="3253541" cy="321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615" y="5161375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881831" y="1825763"/>
            <a:ext cx="1950720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7769EA-3D83-6E45-8E71-26862E8B1FC0}"/>
              </a:ext>
            </a:extLst>
          </p:cNvPr>
          <p:cNvSpPr txBox="1"/>
          <p:nvPr/>
        </p:nvSpPr>
        <p:spPr>
          <a:xfrm>
            <a:off x="8573339" y="2627828"/>
            <a:ext cx="2167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HR" sz="2800" b="1" dirty="0">
              <a:solidFill>
                <a:srgbClr val="069C4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248B2B-3748-4B4E-801E-547CEE7F9E30}"/>
              </a:ext>
            </a:extLst>
          </p:cNvPr>
          <p:cNvSpPr txBox="1"/>
          <p:nvPr/>
        </p:nvSpPr>
        <p:spPr>
          <a:xfrm>
            <a:off x="8573339" y="2884333"/>
            <a:ext cx="251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FFC000"/>
                </a:solidFill>
              </a:rPr>
              <a:t>PETI RAZRED</a:t>
            </a:r>
          </a:p>
        </p:txBody>
      </p:sp>
    </p:spTree>
    <p:extLst>
      <p:ext uri="{BB962C8B-B14F-4D97-AF65-F5344CB8AC3E}">
        <p14:creationId xmlns:p14="http://schemas.microsoft.com/office/powerpoint/2010/main" val="2885784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DBE6A89-6F4D-F245-A0A5-2EE3DF28F2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" r="7491"/>
          <a:stretch/>
        </p:blipFill>
        <p:spPr>
          <a:xfrm>
            <a:off x="224528" y="443523"/>
            <a:ext cx="8193651" cy="5580081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144388" y="1361927"/>
            <a:ext cx="3370369" cy="332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346" y="531177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9006579" y="1828348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8D8949-66DC-4140-8E71-67E76651ADF6}"/>
              </a:ext>
            </a:extLst>
          </p:cNvPr>
          <p:cNvSpPr txBox="1"/>
          <p:nvPr/>
        </p:nvSpPr>
        <p:spPr>
          <a:xfrm>
            <a:off x="8573339" y="2884333"/>
            <a:ext cx="251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rgbClr val="FFC000"/>
                </a:solidFill>
              </a:rPr>
              <a:t>PETI RAZRED</a:t>
            </a:r>
          </a:p>
        </p:txBody>
      </p:sp>
    </p:spTree>
    <p:extLst>
      <p:ext uri="{BB962C8B-B14F-4D97-AF65-F5344CB8AC3E}">
        <p14:creationId xmlns:p14="http://schemas.microsoft.com/office/powerpoint/2010/main" val="2415854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8875C0F2-5716-184F-A92F-66F90B8D6B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"/>
          <a:stretch/>
        </p:blipFill>
        <p:spPr>
          <a:xfrm>
            <a:off x="141178" y="517849"/>
            <a:ext cx="8685755" cy="5285769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34087" y="-2626179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630341" y="1458851"/>
            <a:ext cx="3241269" cy="320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234" y="4786114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9472879" y="1786604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9BF750-A496-C04F-BA1E-A1F7EACA8C45}"/>
              </a:ext>
            </a:extLst>
          </p:cNvPr>
          <p:cNvSpPr txBox="1"/>
          <p:nvPr/>
        </p:nvSpPr>
        <p:spPr>
          <a:xfrm>
            <a:off x="9143019" y="2797868"/>
            <a:ext cx="2410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b="1" dirty="0">
                <a:solidFill>
                  <a:schemeClr val="accent2">
                    <a:lumMod val="75000"/>
                  </a:schemeClr>
                </a:solidFill>
              </a:rPr>
              <a:t>ŠESTI RAZRED</a:t>
            </a:r>
          </a:p>
        </p:txBody>
      </p:sp>
    </p:spTree>
    <p:extLst>
      <p:ext uri="{BB962C8B-B14F-4D97-AF65-F5344CB8AC3E}">
        <p14:creationId xmlns:p14="http://schemas.microsoft.com/office/powerpoint/2010/main" val="3158467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83E0D1F7-CAEC-A240-A517-1A63FE297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28" y="732010"/>
            <a:ext cx="8206249" cy="520252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614963" y="1472729"/>
            <a:ext cx="3271061" cy="323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350" y="523004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9318085" y="1824058"/>
            <a:ext cx="1750892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AB65AB-9B5F-844D-92D5-3CC1071A21B0}"/>
              </a:ext>
            </a:extLst>
          </p:cNvPr>
          <p:cNvSpPr txBox="1"/>
          <p:nvPr/>
        </p:nvSpPr>
        <p:spPr>
          <a:xfrm>
            <a:off x="9103529" y="2810053"/>
            <a:ext cx="247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b="1" dirty="0">
                <a:solidFill>
                  <a:srgbClr val="00B0F0"/>
                </a:solidFill>
              </a:rPr>
              <a:t>SEDMI RAZRED</a:t>
            </a:r>
          </a:p>
        </p:txBody>
      </p:sp>
    </p:spTree>
    <p:extLst>
      <p:ext uri="{BB962C8B-B14F-4D97-AF65-F5344CB8AC3E}">
        <p14:creationId xmlns:p14="http://schemas.microsoft.com/office/powerpoint/2010/main" val="1090928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imeline&#10;&#10;Description automatically generated">
            <a:extLst>
              <a:ext uri="{FF2B5EF4-FFF2-40B4-BE49-F238E27FC236}">
                <a16:creationId xmlns:a16="http://schemas.microsoft.com/office/drawing/2014/main" id="{E13FBA3D-D2C9-FC43-8520-7DF8E1209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04" y="231401"/>
            <a:ext cx="7693151" cy="5905395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053949" y="1213404"/>
            <a:ext cx="3459529" cy="341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674" y="5230048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C4B03574-76C6-504C-8CC5-1B99273565CE}"/>
              </a:ext>
            </a:extLst>
          </p:cNvPr>
          <p:cNvSpPr txBox="1"/>
          <p:nvPr/>
        </p:nvSpPr>
        <p:spPr>
          <a:xfrm>
            <a:off x="8926907" y="1858827"/>
            <a:ext cx="1711211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960B66-C13C-2C47-A382-D8486913B1C0}"/>
              </a:ext>
            </a:extLst>
          </p:cNvPr>
          <p:cNvSpPr txBox="1"/>
          <p:nvPr/>
        </p:nvSpPr>
        <p:spPr>
          <a:xfrm>
            <a:off x="8713954" y="2829341"/>
            <a:ext cx="2389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2800" b="1" dirty="0">
                <a:solidFill>
                  <a:srgbClr val="00B050"/>
                </a:solidFill>
              </a:rPr>
              <a:t>OSMI RAZRED</a:t>
            </a:r>
          </a:p>
        </p:txBody>
      </p:sp>
    </p:spTree>
    <p:extLst>
      <p:ext uri="{BB962C8B-B14F-4D97-AF65-F5344CB8AC3E}">
        <p14:creationId xmlns:p14="http://schemas.microsoft.com/office/powerpoint/2010/main" val="4149937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A0FBD636-2F8D-6645-A256-B073CA452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119" y="175577"/>
            <a:ext cx="6121163" cy="620618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8"/>
          <a:stretch/>
        </p:blipFill>
        <p:spPr>
          <a:xfrm rot="16200000">
            <a:off x="5501714" y="167712"/>
            <a:ext cx="1188575" cy="121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t="54643" r="73268"/>
          <a:stretch/>
        </p:blipFill>
        <p:spPr>
          <a:xfrm rot="5400000">
            <a:off x="2626958" y="-2626180"/>
            <a:ext cx="1035698" cy="628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Orange Circle Logo - Free image on Pixabay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93724">
            <a:off x="8229758" y="1107267"/>
            <a:ext cx="3739995" cy="36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194" y="5162706"/>
            <a:ext cx="1864561" cy="704488"/>
          </a:xfrm>
          <a:prstGeom prst="rect">
            <a:avLst/>
          </a:prstGeom>
        </p:spPr>
      </p:pic>
      <p:sp>
        <p:nvSpPr>
          <p:cNvPr id="8" name="TekstniOkvir 1">
            <a:extLst>
              <a:ext uri="{FF2B5EF4-FFF2-40B4-BE49-F238E27FC236}">
                <a16:creationId xmlns:a16="http://schemas.microsoft.com/office/drawing/2014/main" id="{2A7E2F6E-0D5F-2F4E-870D-621BA9FC31F2}"/>
              </a:ext>
            </a:extLst>
          </p:cNvPr>
          <p:cNvSpPr txBox="1"/>
          <p:nvPr/>
        </p:nvSpPr>
        <p:spPr>
          <a:xfrm>
            <a:off x="9409056" y="1460693"/>
            <a:ext cx="1600853" cy="584775"/>
          </a:xfrm>
          <a:prstGeom prst="rect">
            <a:avLst/>
          </a:prstGeom>
          <a:solidFill>
            <a:srgbClr val="069C4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</a:rPr>
              <a:t>PONOVI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4E472B-6829-ED42-989C-3B1F40022A20}"/>
              </a:ext>
            </a:extLst>
          </p:cNvPr>
          <p:cNvSpPr txBox="1"/>
          <p:nvPr/>
        </p:nvSpPr>
        <p:spPr>
          <a:xfrm>
            <a:off x="9106107" y="2673785"/>
            <a:ext cx="1987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R" sz="2800" b="1" dirty="0">
                <a:solidFill>
                  <a:schemeClr val="accent2">
                    <a:lumMod val="50000"/>
                  </a:schemeClr>
                </a:solidFill>
              </a:rPr>
              <a:t>POVIJEST JEZIK</a:t>
            </a:r>
          </a:p>
        </p:txBody>
      </p:sp>
    </p:spTree>
    <p:extLst>
      <p:ext uri="{BB962C8B-B14F-4D97-AF65-F5344CB8AC3E}">
        <p14:creationId xmlns:p14="http://schemas.microsoft.com/office/powerpoint/2010/main" val="26221146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111</Words>
  <Application>Microsoft Macintosh PowerPoint</Application>
  <PresentationFormat>Widescreen</PresentationFormat>
  <Paragraphs>22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Impact</vt:lpstr>
      <vt:lpstr>Nunito</vt:lpstr>
      <vt:lpstr>Segoe UI Black</vt:lpstr>
      <vt:lpstr>Tema sustava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Anita Šojat</dc:creator>
  <cp:lastModifiedBy>Zrinka Jurčević</cp:lastModifiedBy>
  <cp:revision>3</cp:revision>
  <dcterms:created xsi:type="dcterms:W3CDTF">2021-03-09T17:51:49Z</dcterms:created>
  <dcterms:modified xsi:type="dcterms:W3CDTF">2021-05-08T12:05:47Z</dcterms:modified>
</cp:coreProperties>
</file>